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57" r:id="rId5"/>
    <p:sldId id="274" r:id="rId6"/>
    <p:sldId id="275" r:id="rId7"/>
    <p:sldId id="258" r:id="rId8"/>
    <p:sldId id="259" r:id="rId9"/>
    <p:sldId id="261" r:id="rId10"/>
    <p:sldId id="260" r:id="rId11"/>
    <p:sldId id="262" r:id="rId12"/>
    <p:sldId id="263" r:id="rId13"/>
    <p:sldId id="264" r:id="rId14"/>
    <p:sldId id="266" r:id="rId15"/>
    <p:sldId id="26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69" r:id="rId33"/>
    <p:sldId id="293" r:id="rId34"/>
    <p:sldId id="292" r:id="rId35"/>
    <p:sldId id="271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0FF78-6190-487B-A053-B62EBE6697D5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F0B0AA52-A1F3-46A6-9B61-B0385FE893F5}">
      <dgm:prSet phldrT="[Текст]"/>
      <dgm:spPr/>
      <dgm:t>
        <a:bodyPr/>
        <a:lstStyle/>
        <a:p>
          <a:r>
            <a:rPr lang="ru-RU" dirty="0"/>
            <a:t>Выбор серединных блоков</a:t>
          </a:r>
        </a:p>
      </dgm:t>
    </dgm:pt>
    <dgm:pt modelId="{46AE5377-C2C0-456E-9247-EFFAA61FB891}" type="parTrans" cxnId="{46F33026-35C3-40B2-B23F-881B59F27245}">
      <dgm:prSet/>
      <dgm:spPr/>
      <dgm:t>
        <a:bodyPr/>
        <a:lstStyle/>
        <a:p>
          <a:endParaRPr lang="ru-RU"/>
        </a:p>
      </dgm:t>
    </dgm:pt>
    <dgm:pt modelId="{E9FE8ACC-8A46-4A07-8D96-27414F68AAB2}" type="sibTrans" cxnId="{46F33026-35C3-40B2-B23F-881B59F27245}">
      <dgm:prSet/>
      <dgm:spPr/>
      <dgm:t>
        <a:bodyPr/>
        <a:lstStyle/>
        <a:p>
          <a:endParaRPr lang="ru-RU"/>
        </a:p>
      </dgm:t>
    </dgm:pt>
    <dgm:pt modelId="{80EB2995-9434-44B3-BDB1-401EFD66F0E4}">
      <dgm:prSet phldrT="[Текст]"/>
      <dgm:spPr/>
      <dgm:t>
        <a:bodyPr/>
        <a:lstStyle/>
        <a:p>
          <a:r>
            <a:rPr lang="ru-RU" dirty="0"/>
            <a:t>Выбор конечных блоков</a:t>
          </a:r>
        </a:p>
      </dgm:t>
    </dgm:pt>
    <dgm:pt modelId="{49EFD368-3F8B-482E-9FC9-A719DC057E3B}" type="parTrans" cxnId="{122C7996-F0E7-4B1C-92C5-6A0B1A48B46B}">
      <dgm:prSet/>
      <dgm:spPr/>
      <dgm:t>
        <a:bodyPr/>
        <a:lstStyle/>
        <a:p>
          <a:endParaRPr lang="ru-RU"/>
        </a:p>
      </dgm:t>
    </dgm:pt>
    <dgm:pt modelId="{48036621-10DA-43E4-BF33-6143D74C4B1A}" type="sibTrans" cxnId="{122C7996-F0E7-4B1C-92C5-6A0B1A48B46B}">
      <dgm:prSet/>
      <dgm:spPr/>
      <dgm:t>
        <a:bodyPr/>
        <a:lstStyle/>
        <a:p>
          <a:endParaRPr lang="ru-RU"/>
        </a:p>
      </dgm:t>
    </dgm:pt>
    <dgm:pt modelId="{96D70628-8324-4934-8E61-16C3D19C18AA}">
      <dgm:prSet phldrT="[Текст]"/>
      <dgm:spPr/>
      <dgm:t>
        <a:bodyPr/>
        <a:lstStyle/>
        <a:p>
          <a:r>
            <a:rPr lang="ru-RU" dirty="0"/>
            <a:t>Готовое поздравление</a:t>
          </a:r>
        </a:p>
      </dgm:t>
    </dgm:pt>
    <dgm:pt modelId="{659DAC52-E260-4F00-AEA2-2E774797288E}" type="parTrans" cxnId="{D9DE5E34-F299-4CDC-9F63-D2A4E00A40B2}">
      <dgm:prSet/>
      <dgm:spPr/>
      <dgm:t>
        <a:bodyPr/>
        <a:lstStyle/>
        <a:p>
          <a:endParaRPr lang="ru-RU"/>
        </a:p>
      </dgm:t>
    </dgm:pt>
    <dgm:pt modelId="{2578CA55-7C56-4D3A-91D9-DE5BF7219C86}" type="sibTrans" cxnId="{D9DE5E34-F299-4CDC-9F63-D2A4E00A40B2}">
      <dgm:prSet/>
      <dgm:spPr/>
      <dgm:t>
        <a:bodyPr/>
        <a:lstStyle/>
        <a:p>
          <a:endParaRPr lang="ru-RU"/>
        </a:p>
      </dgm:t>
    </dgm:pt>
    <dgm:pt modelId="{4A17F285-2315-4B4A-AF63-E7E8F6C43391}">
      <dgm:prSet phldrT="[Текст]"/>
      <dgm:spPr/>
      <dgm:t>
        <a:bodyPr/>
        <a:lstStyle/>
        <a:p>
          <a:r>
            <a:rPr lang="ru-RU" dirty="0"/>
            <a:t>Выбор начальных  блоков</a:t>
          </a:r>
        </a:p>
      </dgm:t>
    </dgm:pt>
    <dgm:pt modelId="{4B7472AD-4673-4B9B-BD2E-0CF4A897F866}" type="parTrans" cxnId="{4BC3A9E5-F13F-4F4F-8E23-062884B2BEF7}">
      <dgm:prSet/>
      <dgm:spPr/>
      <dgm:t>
        <a:bodyPr/>
        <a:lstStyle/>
        <a:p>
          <a:endParaRPr lang="ru-RU"/>
        </a:p>
      </dgm:t>
    </dgm:pt>
    <dgm:pt modelId="{DC894616-7262-4219-A12D-2DE54EA3B122}" type="sibTrans" cxnId="{4BC3A9E5-F13F-4F4F-8E23-062884B2BEF7}">
      <dgm:prSet/>
      <dgm:spPr/>
      <dgm:t>
        <a:bodyPr/>
        <a:lstStyle/>
        <a:p>
          <a:endParaRPr lang="ru-RU"/>
        </a:p>
      </dgm:t>
    </dgm:pt>
    <dgm:pt modelId="{42D54126-523C-4885-AE5E-D96BE0387CED}">
      <dgm:prSet phldrT="[Текст]"/>
      <dgm:spPr/>
      <dgm:t>
        <a:bodyPr/>
        <a:lstStyle/>
        <a:p>
          <a:r>
            <a:rPr lang="ru-RU" dirty="0"/>
            <a:t>Настройка поздравления</a:t>
          </a:r>
        </a:p>
      </dgm:t>
    </dgm:pt>
    <dgm:pt modelId="{703D2A28-7A0E-46C0-90F9-742F8315943D}" type="parTrans" cxnId="{EC494CC0-9D67-44D2-B4FE-E78BAE52CCC2}">
      <dgm:prSet/>
      <dgm:spPr/>
      <dgm:t>
        <a:bodyPr/>
        <a:lstStyle/>
        <a:p>
          <a:endParaRPr lang="ru-RU"/>
        </a:p>
      </dgm:t>
    </dgm:pt>
    <dgm:pt modelId="{C00DAF7E-9C6B-4473-941F-77D47AF21E12}" type="sibTrans" cxnId="{EC494CC0-9D67-44D2-B4FE-E78BAE52CCC2}">
      <dgm:prSet/>
      <dgm:spPr/>
      <dgm:t>
        <a:bodyPr/>
        <a:lstStyle/>
        <a:p>
          <a:endParaRPr lang="ru-RU"/>
        </a:p>
      </dgm:t>
    </dgm:pt>
    <dgm:pt modelId="{7191630C-AC46-4059-840C-477652672639}" type="pres">
      <dgm:prSet presAssocID="{67D0FF78-6190-487B-A053-B62EBE6697D5}" presName="Name0" presStyleCnt="0">
        <dgm:presLayoutVars>
          <dgm:dir/>
          <dgm:resizeHandles val="exact"/>
        </dgm:presLayoutVars>
      </dgm:prSet>
      <dgm:spPr/>
    </dgm:pt>
    <dgm:pt modelId="{FA37C83E-2A20-40DE-83F5-4284349150BF}" type="pres">
      <dgm:prSet presAssocID="{42D54126-523C-4885-AE5E-D96BE0387CED}" presName="node" presStyleLbl="node1" presStyleIdx="0" presStyleCnt="5">
        <dgm:presLayoutVars>
          <dgm:bulletEnabled val="1"/>
        </dgm:presLayoutVars>
      </dgm:prSet>
      <dgm:spPr/>
    </dgm:pt>
    <dgm:pt modelId="{33A0422C-4E8B-40BA-B6C0-3EB39F5D947D}" type="pres">
      <dgm:prSet presAssocID="{C00DAF7E-9C6B-4473-941F-77D47AF21E12}" presName="sibTrans" presStyleLbl="sibTrans2D1" presStyleIdx="0" presStyleCnt="4"/>
      <dgm:spPr/>
    </dgm:pt>
    <dgm:pt modelId="{31575192-BD26-40CB-ACEF-4FA84289069F}" type="pres">
      <dgm:prSet presAssocID="{C00DAF7E-9C6B-4473-941F-77D47AF21E12}" presName="connectorText" presStyleLbl="sibTrans2D1" presStyleIdx="0" presStyleCnt="4"/>
      <dgm:spPr/>
    </dgm:pt>
    <dgm:pt modelId="{FEF693B1-935F-40C8-A78E-2DDBFAAE4C96}" type="pres">
      <dgm:prSet presAssocID="{4A17F285-2315-4B4A-AF63-E7E8F6C43391}" presName="node" presStyleLbl="node1" presStyleIdx="1" presStyleCnt="5">
        <dgm:presLayoutVars>
          <dgm:bulletEnabled val="1"/>
        </dgm:presLayoutVars>
      </dgm:prSet>
      <dgm:spPr/>
    </dgm:pt>
    <dgm:pt modelId="{2DBBC22D-60F5-4EB5-AD24-2A75DAB4F4C1}" type="pres">
      <dgm:prSet presAssocID="{DC894616-7262-4219-A12D-2DE54EA3B122}" presName="sibTrans" presStyleLbl="sibTrans2D1" presStyleIdx="1" presStyleCnt="4"/>
      <dgm:spPr/>
    </dgm:pt>
    <dgm:pt modelId="{E4539234-A376-40AD-9D05-CFB5BC38584B}" type="pres">
      <dgm:prSet presAssocID="{DC894616-7262-4219-A12D-2DE54EA3B122}" presName="connectorText" presStyleLbl="sibTrans2D1" presStyleIdx="1" presStyleCnt="4"/>
      <dgm:spPr/>
    </dgm:pt>
    <dgm:pt modelId="{6B5AC8DB-3F50-4B46-99CC-C363A182A3EA}" type="pres">
      <dgm:prSet presAssocID="{F0B0AA52-A1F3-46A6-9B61-B0385FE893F5}" presName="node" presStyleLbl="node1" presStyleIdx="2" presStyleCnt="5">
        <dgm:presLayoutVars>
          <dgm:bulletEnabled val="1"/>
        </dgm:presLayoutVars>
      </dgm:prSet>
      <dgm:spPr/>
    </dgm:pt>
    <dgm:pt modelId="{1CE17141-81FE-4970-AD24-DE2C935F73C6}" type="pres">
      <dgm:prSet presAssocID="{E9FE8ACC-8A46-4A07-8D96-27414F68AAB2}" presName="sibTrans" presStyleLbl="sibTrans2D1" presStyleIdx="2" presStyleCnt="4"/>
      <dgm:spPr/>
    </dgm:pt>
    <dgm:pt modelId="{68C5719E-AB81-4E45-885A-DD7A93CFB02C}" type="pres">
      <dgm:prSet presAssocID="{E9FE8ACC-8A46-4A07-8D96-27414F68AAB2}" presName="connectorText" presStyleLbl="sibTrans2D1" presStyleIdx="2" presStyleCnt="4"/>
      <dgm:spPr/>
    </dgm:pt>
    <dgm:pt modelId="{50BDAA2D-BA40-4112-8BD3-025AB93B5E59}" type="pres">
      <dgm:prSet presAssocID="{80EB2995-9434-44B3-BDB1-401EFD66F0E4}" presName="node" presStyleLbl="node1" presStyleIdx="3" presStyleCnt="5">
        <dgm:presLayoutVars>
          <dgm:bulletEnabled val="1"/>
        </dgm:presLayoutVars>
      </dgm:prSet>
      <dgm:spPr/>
    </dgm:pt>
    <dgm:pt modelId="{90E54771-B579-445B-8A9C-49B46AB012A1}" type="pres">
      <dgm:prSet presAssocID="{48036621-10DA-43E4-BF33-6143D74C4B1A}" presName="sibTrans" presStyleLbl="sibTrans2D1" presStyleIdx="3" presStyleCnt="4"/>
      <dgm:spPr/>
    </dgm:pt>
    <dgm:pt modelId="{51A8EF97-D025-4CA5-BC2C-EC74EFD7DFFA}" type="pres">
      <dgm:prSet presAssocID="{48036621-10DA-43E4-BF33-6143D74C4B1A}" presName="connectorText" presStyleLbl="sibTrans2D1" presStyleIdx="3" presStyleCnt="4"/>
      <dgm:spPr/>
    </dgm:pt>
    <dgm:pt modelId="{5FF56530-0592-4591-9FC3-950254471591}" type="pres">
      <dgm:prSet presAssocID="{96D70628-8324-4934-8E61-16C3D19C18AA}" presName="node" presStyleLbl="node1" presStyleIdx="4" presStyleCnt="5">
        <dgm:presLayoutVars>
          <dgm:bulletEnabled val="1"/>
        </dgm:presLayoutVars>
      </dgm:prSet>
      <dgm:spPr/>
    </dgm:pt>
  </dgm:ptLst>
  <dgm:cxnLst>
    <dgm:cxn modelId="{5F51861D-1B29-4383-971A-B72DB3F8528E}" type="presOf" srcId="{48036621-10DA-43E4-BF33-6143D74C4B1A}" destId="{90E54771-B579-445B-8A9C-49B46AB012A1}" srcOrd="0" destOrd="0" presId="urn:microsoft.com/office/officeart/2005/8/layout/process1"/>
    <dgm:cxn modelId="{46F33026-35C3-40B2-B23F-881B59F27245}" srcId="{67D0FF78-6190-487B-A053-B62EBE6697D5}" destId="{F0B0AA52-A1F3-46A6-9B61-B0385FE893F5}" srcOrd="2" destOrd="0" parTransId="{46AE5377-C2C0-456E-9247-EFFAA61FB891}" sibTransId="{E9FE8ACC-8A46-4A07-8D96-27414F68AAB2}"/>
    <dgm:cxn modelId="{D9DE5E34-F299-4CDC-9F63-D2A4E00A40B2}" srcId="{67D0FF78-6190-487B-A053-B62EBE6697D5}" destId="{96D70628-8324-4934-8E61-16C3D19C18AA}" srcOrd="4" destOrd="0" parTransId="{659DAC52-E260-4F00-AEA2-2E774797288E}" sibTransId="{2578CA55-7C56-4D3A-91D9-DE5BF7219C86}"/>
    <dgm:cxn modelId="{B07FF436-79C1-4FC7-A42D-1E9931288B84}" type="presOf" srcId="{80EB2995-9434-44B3-BDB1-401EFD66F0E4}" destId="{50BDAA2D-BA40-4112-8BD3-025AB93B5E59}" srcOrd="0" destOrd="0" presId="urn:microsoft.com/office/officeart/2005/8/layout/process1"/>
    <dgm:cxn modelId="{F15C6750-CF85-4FFB-8A9A-B8D602544F9D}" type="presOf" srcId="{67D0FF78-6190-487B-A053-B62EBE6697D5}" destId="{7191630C-AC46-4059-840C-477652672639}" srcOrd="0" destOrd="0" presId="urn:microsoft.com/office/officeart/2005/8/layout/process1"/>
    <dgm:cxn modelId="{6758B373-DC99-4AC6-876B-B447A011FA78}" type="presOf" srcId="{E9FE8ACC-8A46-4A07-8D96-27414F68AAB2}" destId="{68C5719E-AB81-4E45-885A-DD7A93CFB02C}" srcOrd="1" destOrd="0" presId="urn:microsoft.com/office/officeart/2005/8/layout/process1"/>
    <dgm:cxn modelId="{0E20138A-7F99-4D52-AC29-87770ADF896F}" type="presOf" srcId="{E9FE8ACC-8A46-4A07-8D96-27414F68AAB2}" destId="{1CE17141-81FE-4970-AD24-DE2C935F73C6}" srcOrd="0" destOrd="0" presId="urn:microsoft.com/office/officeart/2005/8/layout/process1"/>
    <dgm:cxn modelId="{A7DA3D8A-9DAA-4CCC-AF4C-BF76ABB88AD3}" type="presOf" srcId="{42D54126-523C-4885-AE5E-D96BE0387CED}" destId="{FA37C83E-2A20-40DE-83F5-4284349150BF}" srcOrd="0" destOrd="0" presId="urn:microsoft.com/office/officeart/2005/8/layout/process1"/>
    <dgm:cxn modelId="{34B4C493-34BD-4BF8-B50C-FE6020C9B9AA}" type="presOf" srcId="{DC894616-7262-4219-A12D-2DE54EA3B122}" destId="{2DBBC22D-60F5-4EB5-AD24-2A75DAB4F4C1}" srcOrd="0" destOrd="0" presId="urn:microsoft.com/office/officeart/2005/8/layout/process1"/>
    <dgm:cxn modelId="{122C7996-F0E7-4B1C-92C5-6A0B1A48B46B}" srcId="{67D0FF78-6190-487B-A053-B62EBE6697D5}" destId="{80EB2995-9434-44B3-BDB1-401EFD66F0E4}" srcOrd="3" destOrd="0" parTransId="{49EFD368-3F8B-482E-9FC9-A719DC057E3B}" sibTransId="{48036621-10DA-43E4-BF33-6143D74C4B1A}"/>
    <dgm:cxn modelId="{EC494CC0-9D67-44D2-B4FE-E78BAE52CCC2}" srcId="{67D0FF78-6190-487B-A053-B62EBE6697D5}" destId="{42D54126-523C-4885-AE5E-D96BE0387CED}" srcOrd="0" destOrd="0" parTransId="{703D2A28-7A0E-46C0-90F9-742F8315943D}" sibTransId="{C00DAF7E-9C6B-4473-941F-77D47AF21E12}"/>
    <dgm:cxn modelId="{ACFF4FC6-8605-4976-B101-4EB3C9EF6157}" type="presOf" srcId="{F0B0AA52-A1F3-46A6-9B61-B0385FE893F5}" destId="{6B5AC8DB-3F50-4B46-99CC-C363A182A3EA}" srcOrd="0" destOrd="0" presId="urn:microsoft.com/office/officeart/2005/8/layout/process1"/>
    <dgm:cxn modelId="{4C97EFC6-80CA-4734-BB54-B63F463EF805}" type="presOf" srcId="{96D70628-8324-4934-8E61-16C3D19C18AA}" destId="{5FF56530-0592-4591-9FC3-950254471591}" srcOrd="0" destOrd="0" presId="urn:microsoft.com/office/officeart/2005/8/layout/process1"/>
    <dgm:cxn modelId="{5C5242CF-32CE-4DCB-8DE8-A1FE9B7A54E0}" type="presOf" srcId="{C00DAF7E-9C6B-4473-941F-77D47AF21E12}" destId="{31575192-BD26-40CB-ACEF-4FA84289069F}" srcOrd="1" destOrd="0" presId="urn:microsoft.com/office/officeart/2005/8/layout/process1"/>
    <dgm:cxn modelId="{1AE8E7D2-B194-4230-A778-399A243ED9BC}" type="presOf" srcId="{4A17F285-2315-4B4A-AF63-E7E8F6C43391}" destId="{FEF693B1-935F-40C8-A78E-2DDBFAAE4C96}" srcOrd="0" destOrd="0" presId="urn:microsoft.com/office/officeart/2005/8/layout/process1"/>
    <dgm:cxn modelId="{C058F3DB-AD71-4413-B685-122C3A211B52}" type="presOf" srcId="{48036621-10DA-43E4-BF33-6143D74C4B1A}" destId="{51A8EF97-D025-4CA5-BC2C-EC74EFD7DFFA}" srcOrd="1" destOrd="0" presId="urn:microsoft.com/office/officeart/2005/8/layout/process1"/>
    <dgm:cxn modelId="{125E0BE5-6A4F-43E4-976B-EEC2DA2A1848}" type="presOf" srcId="{C00DAF7E-9C6B-4473-941F-77D47AF21E12}" destId="{33A0422C-4E8B-40BA-B6C0-3EB39F5D947D}" srcOrd="0" destOrd="0" presId="urn:microsoft.com/office/officeart/2005/8/layout/process1"/>
    <dgm:cxn modelId="{4BC3A9E5-F13F-4F4F-8E23-062884B2BEF7}" srcId="{67D0FF78-6190-487B-A053-B62EBE6697D5}" destId="{4A17F285-2315-4B4A-AF63-E7E8F6C43391}" srcOrd="1" destOrd="0" parTransId="{4B7472AD-4673-4B9B-BD2E-0CF4A897F866}" sibTransId="{DC894616-7262-4219-A12D-2DE54EA3B122}"/>
    <dgm:cxn modelId="{E6E9D0E5-E8FF-4F49-B01F-1C7BF1547F40}" type="presOf" srcId="{DC894616-7262-4219-A12D-2DE54EA3B122}" destId="{E4539234-A376-40AD-9D05-CFB5BC38584B}" srcOrd="1" destOrd="0" presId="urn:microsoft.com/office/officeart/2005/8/layout/process1"/>
    <dgm:cxn modelId="{B2EAAE4B-E856-4E61-BC30-4447002F7433}" type="presParOf" srcId="{7191630C-AC46-4059-840C-477652672639}" destId="{FA37C83E-2A20-40DE-83F5-4284349150BF}" srcOrd="0" destOrd="0" presId="urn:microsoft.com/office/officeart/2005/8/layout/process1"/>
    <dgm:cxn modelId="{63ACB733-E04B-4AC1-A2D0-4D24E6FE6D74}" type="presParOf" srcId="{7191630C-AC46-4059-840C-477652672639}" destId="{33A0422C-4E8B-40BA-B6C0-3EB39F5D947D}" srcOrd="1" destOrd="0" presId="urn:microsoft.com/office/officeart/2005/8/layout/process1"/>
    <dgm:cxn modelId="{D75FDCD9-0E94-4736-AE68-A87F3444F0E4}" type="presParOf" srcId="{33A0422C-4E8B-40BA-B6C0-3EB39F5D947D}" destId="{31575192-BD26-40CB-ACEF-4FA84289069F}" srcOrd="0" destOrd="0" presId="urn:microsoft.com/office/officeart/2005/8/layout/process1"/>
    <dgm:cxn modelId="{DD7E5AFA-441D-4AAF-8C70-E5DC180D2279}" type="presParOf" srcId="{7191630C-AC46-4059-840C-477652672639}" destId="{FEF693B1-935F-40C8-A78E-2DDBFAAE4C96}" srcOrd="2" destOrd="0" presId="urn:microsoft.com/office/officeart/2005/8/layout/process1"/>
    <dgm:cxn modelId="{E153D3F0-2E93-40E7-B255-78336E2F78F6}" type="presParOf" srcId="{7191630C-AC46-4059-840C-477652672639}" destId="{2DBBC22D-60F5-4EB5-AD24-2A75DAB4F4C1}" srcOrd="3" destOrd="0" presId="urn:microsoft.com/office/officeart/2005/8/layout/process1"/>
    <dgm:cxn modelId="{5126F8DF-60E0-4BD8-9A10-4480A05ADDBD}" type="presParOf" srcId="{2DBBC22D-60F5-4EB5-AD24-2A75DAB4F4C1}" destId="{E4539234-A376-40AD-9D05-CFB5BC38584B}" srcOrd="0" destOrd="0" presId="urn:microsoft.com/office/officeart/2005/8/layout/process1"/>
    <dgm:cxn modelId="{06523AE3-E7EF-443C-90B5-751373F06FDB}" type="presParOf" srcId="{7191630C-AC46-4059-840C-477652672639}" destId="{6B5AC8DB-3F50-4B46-99CC-C363A182A3EA}" srcOrd="4" destOrd="0" presId="urn:microsoft.com/office/officeart/2005/8/layout/process1"/>
    <dgm:cxn modelId="{DE7A2125-889B-432F-855E-A97AAC07B6B7}" type="presParOf" srcId="{7191630C-AC46-4059-840C-477652672639}" destId="{1CE17141-81FE-4970-AD24-DE2C935F73C6}" srcOrd="5" destOrd="0" presId="urn:microsoft.com/office/officeart/2005/8/layout/process1"/>
    <dgm:cxn modelId="{5BB6198E-496C-42F0-895C-943C12331757}" type="presParOf" srcId="{1CE17141-81FE-4970-AD24-DE2C935F73C6}" destId="{68C5719E-AB81-4E45-885A-DD7A93CFB02C}" srcOrd="0" destOrd="0" presId="urn:microsoft.com/office/officeart/2005/8/layout/process1"/>
    <dgm:cxn modelId="{E193FD2B-9628-4D4F-B19F-E42B2BD25979}" type="presParOf" srcId="{7191630C-AC46-4059-840C-477652672639}" destId="{50BDAA2D-BA40-4112-8BD3-025AB93B5E59}" srcOrd="6" destOrd="0" presId="urn:microsoft.com/office/officeart/2005/8/layout/process1"/>
    <dgm:cxn modelId="{4B00B5EE-D293-4580-9AEC-3B9D02348B07}" type="presParOf" srcId="{7191630C-AC46-4059-840C-477652672639}" destId="{90E54771-B579-445B-8A9C-49B46AB012A1}" srcOrd="7" destOrd="0" presId="urn:microsoft.com/office/officeart/2005/8/layout/process1"/>
    <dgm:cxn modelId="{890AE52F-0654-4D17-830D-F33AB86A0922}" type="presParOf" srcId="{90E54771-B579-445B-8A9C-49B46AB012A1}" destId="{51A8EF97-D025-4CA5-BC2C-EC74EFD7DFFA}" srcOrd="0" destOrd="0" presId="urn:microsoft.com/office/officeart/2005/8/layout/process1"/>
    <dgm:cxn modelId="{9FC0CED4-05E7-4087-81EF-5DF8DFBD03AD}" type="presParOf" srcId="{7191630C-AC46-4059-840C-477652672639}" destId="{5FF56530-0592-4591-9FC3-95025447159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7C83E-2A20-40DE-83F5-4284349150BF}">
      <dsp:nvSpPr>
        <dsp:cNvPr id="0" name=""/>
        <dsp:cNvSpPr/>
      </dsp:nvSpPr>
      <dsp:spPr>
        <a:xfrm>
          <a:off x="5648" y="1465785"/>
          <a:ext cx="1750955" cy="10505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Настройка поздравления</a:t>
          </a:r>
        </a:p>
      </dsp:txBody>
      <dsp:txXfrm>
        <a:off x="36418" y="1496555"/>
        <a:ext cx="1689415" cy="989033"/>
      </dsp:txXfrm>
    </dsp:sp>
    <dsp:sp modelId="{33A0422C-4E8B-40BA-B6C0-3EB39F5D947D}">
      <dsp:nvSpPr>
        <dsp:cNvPr id="0" name=""/>
        <dsp:cNvSpPr/>
      </dsp:nvSpPr>
      <dsp:spPr>
        <a:xfrm>
          <a:off x="1931699" y="1773953"/>
          <a:ext cx="371202" cy="434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1931699" y="1860800"/>
        <a:ext cx="259841" cy="260543"/>
      </dsp:txXfrm>
    </dsp:sp>
    <dsp:sp modelId="{FEF693B1-935F-40C8-A78E-2DDBFAAE4C96}">
      <dsp:nvSpPr>
        <dsp:cNvPr id="0" name=""/>
        <dsp:cNvSpPr/>
      </dsp:nvSpPr>
      <dsp:spPr>
        <a:xfrm>
          <a:off x="2456986" y="1465785"/>
          <a:ext cx="1750955" cy="10505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Выбор начальных  блоков</a:t>
          </a:r>
        </a:p>
      </dsp:txBody>
      <dsp:txXfrm>
        <a:off x="2487756" y="1496555"/>
        <a:ext cx="1689415" cy="989033"/>
      </dsp:txXfrm>
    </dsp:sp>
    <dsp:sp modelId="{2DBBC22D-60F5-4EB5-AD24-2A75DAB4F4C1}">
      <dsp:nvSpPr>
        <dsp:cNvPr id="0" name=""/>
        <dsp:cNvSpPr/>
      </dsp:nvSpPr>
      <dsp:spPr>
        <a:xfrm>
          <a:off x="4383037" y="1773953"/>
          <a:ext cx="371202" cy="434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4383037" y="1860800"/>
        <a:ext cx="259841" cy="260543"/>
      </dsp:txXfrm>
    </dsp:sp>
    <dsp:sp modelId="{6B5AC8DB-3F50-4B46-99CC-C363A182A3EA}">
      <dsp:nvSpPr>
        <dsp:cNvPr id="0" name=""/>
        <dsp:cNvSpPr/>
      </dsp:nvSpPr>
      <dsp:spPr>
        <a:xfrm>
          <a:off x="4908324" y="1465785"/>
          <a:ext cx="1750955" cy="10505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Выбор серединных блоков</a:t>
          </a:r>
        </a:p>
      </dsp:txBody>
      <dsp:txXfrm>
        <a:off x="4939094" y="1496555"/>
        <a:ext cx="1689415" cy="989033"/>
      </dsp:txXfrm>
    </dsp:sp>
    <dsp:sp modelId="{1CE17141-81FE-4970-AD24-DE2C935F73C6}">
      <dsp:nvSpPr>
        <dsp:cNvPr id="0" name=""/>
        <dsp:cNvSpPr/>
      </dsp:nvSpPr>
      <dsp:spPr>
        <a:xfrm>
          <a:off x="6834375" y="1773953"/>
          <a:ext cx="371202" cy="434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6834375" y="1860800"/>
        <a:ext cx="259841" cy="260543"/>
      </dsp:txXfrm>
    </dsp:sp>
    <dsp:sp modelId="{50BDAA2D-BA40-4112-8BD3-025AB93B5E59}">
      <dsp:nvSpPr>
        <dsp:cNvPr id="0" name=""/>
        <dsp:cNvSpPr/>
      </dsp:nvSpPr>
      <dsp:spPr>
        <a:xfrm>
          <a:off x="7359662" y="1465785"/>
          <a:ext cx="1750955" cy="10505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Выбор конечных блоков</a:t>
          </a:r>
        </a:p>
      </dsp:txBody>
      <dsp:txXfrm>
        <a:off x="7390432" y="1496555"/>
        <a:ext cx="1689415" cy="989033"/>
      </dsp:txXfrm>
    </dsp:sp>
    <dsp:sp modelId="{90E54771-B579-445B-8A9C-49B46AB012A1}">
      <dsp:nvSpPr>
        <dsp:cNvPr id="0" name=""/>
        <dsp:cNvSpPr/>
      </dsp:nvSpPr>
      <dsp:spPr>
        <a:xfrm>
          <a:off x="9285713" y="1773953"/>
          <a:ext cx="371202" cy="434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9285713" y="1860800"/>
        <a:ext cx="259841" cy="260543"/>
      </dsp:txXfrm>
    </dsp:sp>
    <dsp:sp modelId="{5FF56530-0592-4591-9FC3-950254471591}">
      <dsp:nvSpPr>
        <dsp:cNvPr id="0" name=""/>
        <dsp:cNvSpPr/>
      </dsp:nvSpPr>
      <dsp:spPr>
        <a:xfrm>
          <a:off x="9811000" y="1465785"/>
          <a:ext cx="1750955" cy="10505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Готовое поздравление</a:t>
          </a:r>
        </a:p>
      </dsp:txBody>
      <dsp:txXfrm>
        <a:off x="9841770" y="1496555"/>
        <a:ext cx="1689415" cy="989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B7C3B-AEC8-455D-A769-7608A7DB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7FDFC1-86AE-406B-9CC0-EE147A4C6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5A59ED-78C8-4433-9AA2-D6B585603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A64E58-D36D-4E19-9030-6B9BADB6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EBFA0F-9480-47E2-8DC5-E4C86AAF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74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26520-27F0-4403-B747-2421E0E3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C8D161-3DEE-430E-88D6-5A95A1925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9F89F2-A508-4A80-A519-6A695270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B409A4-5DC2-4A18-AC1B-7C081757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7B3F15-BD43-4E4B-BB0F-934F70F1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01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59ABB3-229C-4E86-BB1E-74625D951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02C32F-EB19-46B8-9BEA-BC7E16CF4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80BAB8-8152-4550-87E1-089B0978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8972A-53EB-4CFC-91C1-0DB94928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207696-8BC8-4846-860B-21A1BCFD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912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alphaModFix amt="3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2CA2D-9FCA-41A0-A127-A9953495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D1F93-A400-47A1-8285-8372E2B80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8EBC3C-C0FF-4570-A938-FD9760BC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DB12C8-E49B-496F-8F21-332CF53C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7A4292-9055-4EAD-802A-4F01C311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449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E6280-23A6-4488-BF30-F320B1C0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693E4F-EDF6-4F67-BA25-C3353CF7E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EEA4C9-930C-420C-BD89-6F3C8710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141E2D-397C-4269-B70C-E67551917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1DA127-2D60-4EA5-8DA8-3714C56F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0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678D0-1B43-4062-9BF6-68713E2F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8DD7A-01EF-4C5B-80E4-62A7ED307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F4243E-B55C-43A9-A3B7-D3A74D26B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0C9AAD-6425-42AE-8784-F6061DCA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CDC0B6-6B9B-40AF-B4E9-0E8382DF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1E309F-296D-4D6E-90FF-CAE39963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3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B3FF3-4B75-4C89-815C-1BA38474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D7FDA5-9B45-4EA7-A3F6-6EA0C4CBD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FBB4A2-EEF4-48B9-83F6-37D5E7141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8EC652-F5D3-4F64-897B-59E496FD8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1AAF7E6-568D-416E-A449-FF726008B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76F752A-BADE-4339-BF31-DF70642E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051F1A8-0A27-46E8-ACE0-240BA196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DD3AFA-CA03-4E51-AB44-51DE2515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58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80295-1B42-4A84-AF5B-5558CD69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DA3477-78B8-4B92-90BE-A06DBF42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F3167C-75F5-46D7-BF8E-CA90A009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8EE057-AF64-468D-882C-34CFB1A6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12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6D7BDE-F520-4F2E-B717-49C0A510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EDC5F24-904F-4321-84D4-7EF4F8A8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C37805-888F-4C8D-9EC9-F240BB65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72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234EC-2B77-48E9-B8CD-356ED873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4EBE65-70BC-4870-A1FE-231AF270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B3ED42-43B6-4868-9DBC-5D70E412D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6F9BC8-0932-4B67-893F-D857A28A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0CCBA1-CA35-43CB-8FF7-10F2334D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9218D-8A0E-40A5-9E39-81964F8A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60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05BC4-D88A-449D-8B06-14C842567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DEA218C-1FEE-487A-9632-107DABD79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FD84E6-8101-4DDD-A80E-9C6E3785C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739AC8-0891-461C-B1F9-353365DE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FE9436-42B6-4A97-B412-58841EAE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78CDAB-1D47-4293-A11B-4DA31578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37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17/06/relationships/model3d" Target="../media/model3d1.glb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6BFD5-D934-4786-A9C6-96720A6D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74D61D-DDC4-4DCF-9714-A3024E8B7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B05E33-7821-461B-A42D-742CBBBFF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DA27C-909A-4DEC-BA76-9D9A49F482F0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C4FD8-720B-4864-A359-7EEBA2913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F461E6-1D7A-4F4A-92E1-07F274113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724C0-A2A7-4E61-A30A-B516234A6A6D}" type="slidenum">
              <a:rPr lang="ru-RU" smtClean="0"/>
              <a:t>‹#›</a:t>
            </a:fld>
            <a:endParaRPr lang="ru-RU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Трехмерная модель 6" descr="Кусок торта на день рождения">
                <a:extLst>
                  <a:ext uri="{FF2B5EF4-FFF2-40B4-BE49-F238E27FC236}">
                    <a16:creationId xmlns:a16="http://schemas.microsoft.com/office/drawing/2014/main" id="{32645F10-0F6C-43A0-99A8-11350D59A330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847020275"/>
                  </p:ext>
                </p:extLst>
              </p:nvPr>
            </p:nvGraphicFramePr>
            <p:xfrm>
              <a:off x="10359887" y="-107008"/>
              <a:ext cx="1646086" cy="193263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646086" cy="1932633"/>
                    </a:xfrm>
                    <a:prstGeom prst="rect">
                      <a:avLst/>
                    </a:prstGeom>
                  </am3d:spPr>
                  <am3d:camera>
                    <am3d:pos x="0" y="0" z="712169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55742" d="1000000"/>
                    <am3d:preTrans dx="-1" dy="-178692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89746" ay="-1961771" az="-720586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55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Трехмерная модель 6" descr="Кусок торта на день рождения">
                <a:extLst>
                  <a:ext uri="{FF2B5EF4-FFF2-40B4-BE49-F238E27FC236}">
                    <a16:creationId xmlns:a16="http://schemas.microsoft.com/office/drawing/2014/main" id="{32645F10-0F6C-43A0-99A8-11350D59A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59887" y="-107008"/>
                <a:ext cx="1646086" cy="19326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6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71AEC0-CE02-4323-A779-6172FEDCC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40" y="-635000"/>
            <a:ext cx="12430539" cy="812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82C721-0702-41A6-B983-E88743C87E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3">
              <a:alphaModFix amt="7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3000"/>
                      </a14:imgEffect>
                      <a14:imgEffect>
                        <a14:colorTemperature colorTemp="6700"/>
                      </a14:imgEffect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EC7C9-BCD3-4339-B7FD-519D34023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590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Raleway Black" panose="020B0A03030101060003" pitchFamily="34" charset="-52"/>
              </a:rPr>
              <a:t>Wisher App</a:t>
            </a:r>
            <a:endParaRPr lang="ru-RU" dirty="0">
              <a:latin typeface="Raleway Black" panose="020B0A03030101060003" pitchFamily="34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71F773-82D3-4181-90CA-B6DABBD1D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584"/>
            <a:ext cx="9144000" cy="1655762"/>
          </a:xfrm>
        </p:spPr>
        <p:txBody>
          <a:bodyPr/>
          <a:lstStyle/>
          <a:p>
            <a:r>
              <a:rPr lang="ru-RU" dirty="0"/>
              <a:t>презентация приложения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Трехмерная модель 3" descr="Подарок">
                <a:extLst>
                  <a:ext uri="{FF2B5EF4-FFF2-40B4-BE49-F238E27FC236}">
                    <a16:creationId xmlns:a16="http://schemas.microsoft.com/office/drawing/2014/main" id="{4D4FC18C-04A9-4CEB-9EE6-CB28EEBCEF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275950"/>
                  </p:ext>
                </p:extLst>
              </p:nvPr>
            </p:nvGraphicFramePr>
            <p:xfrm>
              <a:off x="4915213" y="1220932"/>
              <a:ext cx="2151411" cy="210794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1411" cy="2107946"/>
                    </a:xfrm>
                    <a:prstGeom prst="rect">
                      <a:avLst/>
                    </a:prstGeom>
                  </am3d:spPr>
                  <am3d:camera>
                    <am3d:pos x="0" y="0" z="74906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24086" d="1000000"/>
                    <am3d:preTrans dx="476341" dy="-14436804" dz="-25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3013303" ay="-2659158" az="-240018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86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Трехмерная модель 3" descr="Подарок">
                <a:extLst>
                  <a:ext uri="{FF2B5EF4-FFF2-40B4-BE49-F238E27FC236}">
                    <a16:creationId xmlns:a16="http://schemas.microsoft.com/office/drawing/2014/main" id="{4D4FC18C-04A9-4CEB-9EE6-CB28EEBCE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5213" y="1220932"/>
                <a:ext cx="2151411" cy="21079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74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2C70A-6711-4101-A58B-608358D2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экраны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939B5A-9A75-4698-A690-D745FDB3F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45" y="1702904"/>
            <a:ext cx="2617085" cy="468167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33C885-E490-4407-9635-4FE95FB6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83" y="1690688"/>
            <a:ext cx="2641095" cy="46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6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7C330-E3E5-40A2-8F69-48FEFA49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Экраны создания поздравления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4DD367-400F-4C4F-A9E5-1E8B26426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410" y="1858617"/>
            <a:ext cx="2610332" cy="465799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24000"/>
              </a:prstClr>
            </a:outerShdw>
          </a:effectLst>
        </p:spPr>
      </p:pic>
      <p:pic>
        <p:nvPicPr>
          <p:cNvPr id="11" name="Рисунок 10" descr="Круг со стрелкой вправо">
            <a:extLst>
              <a:ext uri="{FF2B5EF4-FFF2-40B4-BE49-F238E27FC236}">
                <a16:creationId xmlns:a16="http://schemas.microsoft.com/office/drawing/2014/main" id="{E70BB04B-D502-4616-A87D-752FCE852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511092" y="3448874"/>
            <a:ext cx="651470" cy="65147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2A15B9-A279-4949-A0CE-CE5140DB6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565" y="4478731"/>
            <a:ext cx="2255679" cy="222594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22000"/>
              </a:prstClr>
            </a:outerShdw>
          </a:effectLst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5B967481-679A-4443-BDDF-1598BA82A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02" y="1423321"/>
            <a:ext cx="2258578" cy="4011355"/>
          </a:xfrm>
          <a:effectLst>
            <a:outerShdw blurRad="50800" dist="38100" algn="l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143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7C330-E3E5-40A2-8F69-48FEFA49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Экраны создания поздравления</a:t>
            </a:r>
          </a:p>
        </p:txBody>
      </p:sp>
      <p:pic>
        <p:nvPicPr>
          <p:cNvPr id="11" name="Рисунок 10" descr="Круг со стрелкой вправо">
            <a:extLst>
              <a:ext uri="{FF2B5EF4-FFF2-40B4-BE49-F238E27FC236}">
                <a16:creationId xmlns:a16="http://schemas.microsoft.com/office/drawing/2014/main" id="{E70BB04B-D502-4616-A87D-752FCE85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0265" y="3429000"/>
            <a:ext cx="651470" cy="6514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B1DD68-42E7-4EA9-AADD-9E4405BA4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45" y="1858617"/>
            <a:ext cx="2610331" cy="47137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DD2F7C8-5E38-41A2-8582-601A58C02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11" y="1858617"/>
            <a:ext cx="2611093" cy="46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619C3-054F-470B-9D3F-F16E12D2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Экраны приложения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7D8CDA-6FA1-426B-A24D-9ECC9C03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06" y="1663592"/>
            <a:ext cx="2671011" cy="4829283"/>
          </a:xfrm>
        </p:spPr>
      </p:pic>
    </p:spTree>
    <p:extLst>
      <p:ext uri="{BB962C8B-B14F-4D97-AF65-F5344CB8AC3E}">
        <p14:creationId xmlns:p14="http://schemas.microsoft.com/office/powerpoint/2010/main" val="3500870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BC370-E560-4728-90D5-47248C8B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Логическая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108450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8304A701-7A10-4E21-A275-399DE863E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60" y="229894"/>
            <a:ext cx="9537119" cy="63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1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BC370-E560-4728-90D5-47248C8B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Программная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48816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D523A7C-C7DA-4AE7-B216-1E5ABD97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классы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CB3F65-E405-4CDF-B950-48B10236CE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62032" y="1690688"/>
            <a:ext cx="3467935" cy="46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4E765-6341-454F-B78B-D3B765B9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Класс-менеджер поздравлений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DC71E67-ACA6-4DDC-BDE9-6E0FBCF153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22" y="1790114"/>
            <a:ext cx="3401105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566BEF-E281-46DF-B3FC-3FE4A30B8D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68155" y="2820782"/>
            <a:ext cx="7074657" cy="229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E4E765-6341-454F-B78B-D3B765B9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Класс-менеджер поздравлений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261C2-3000-46C1-A31F-B56BFC9D3051}"/>
              </a:ext>
            </a:extLst>
          </p:cNvPr>
          <p:cNvSpPr txBox="1"/>
          <p:nvPr/>
        </p:nvSpPr>
        <p:spPr>
          <a:xfrm>
            <a:off x="2622933" y="6409677"/>
            <a:ext cx="694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Создание поздравления путем конкатенации (склейки) строк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4D6BBAFD-FB11-40E2-9DD7-F5A1A8BFA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84" y="1731075"/>
            <a:ext cx="6110986" cy="44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7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173DE-9841-4A10-A113-9B9F46FB8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информация о </a:t>
            </a:r>
            <a:br>
              <a:rPr lang="ru-RU" dirty="0"/>
            </a:br>
            <a:r>
              <a:rPr lang="ru-RU" dirty="0"/>
              <a:t>приложении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22AEB5-608D-4473-BC1E-ADABB5699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Наименование: </a:t>
            </a:r>
            <a:r>
              <a:rPr lang="en-US" dirty="0" err="1"/>
              <a:t>WisherApp</a:t>
            </a:r>
            <a:endParaRPr lang="ru-RU" dirty="0"/>
          </a:p>
          <a:p>
            <a:r>
              <a:rPr lang="ru-RU" dirty="0"/>
              <a:t>Вид приложения: социальное, развлекательное</a:t>
            </a:r>
            <a:endParaRPr lang="en-US" dirty="0"/>
          </a:p>
          <a:p>
            <a:r>
              <a:rPr lang="ru-RU" dirty="0"/>
              <a:t>Назначение приложения: генерация поздравлений</a:t>
            </a:r>
          </a:p>
        </p:txBody>
      </p:sp>
    </p:spTree>
    <p:extLst>
      <p:ext uri="{BB962C8B-B14F-4D97-AF65-F5344CB8AC3E}">
        <p14:creationId xmlns:p14="http://schemas.microsoft.com/office/powerpoint/2010/main" val="205570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A10-12DB-4025-A51A-89EB706B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Общение с удаленной БД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D80E92D-44D0-4408-8A8B-E0DBAB1B5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041" y="1452763"/>
            <a:ext cx="6525918" cy="52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98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7A292-8C8B-4C2E-B781-02ABD398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WishBlockAdapter</a:t>
            </a:r>
            <a:r>
              <a:rPr lang="en-US" dirty="0"/>
              <a:t> </a:t>
            </a:r>
            <a:r>
              <a:rPr lang="ru-RU" dirty="0"/>
              <a:t>и </a:t>
            </a:r>
            <a:br>
              <a:rPr lang="ru-RU" dirty="0"/>
            </a:br>
            <a:r>
              <a:rPr lang="en-US" dirty="0" err="1"/>
              <a:t>WishAdapter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D27349-B046-4AF8-A6D6-8562017E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676" y="2206017"/>
            <a:ext cx="8732483" cy="32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7A292-8C8B-4C2E-B781-02ABD398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WishBlockAdapter</a:t>
            </a:r>
            <a:r>
              <a:rPr lang="en-US" dirty="0"/>
              <a:t> </a:t>
            </a:r>
            <a:r>
              <a:rPr lang="ru-RU" dirty="0"/>
              <a:t>и </a:t>
            </a:r>
            <a:br>
              <a:rPr lang="ru-RU" dirty="0"/>
            </a:br>
            <a:r>
              <a:rPr lang="en-US" dirty="0" err="1"/>
              <a:t>WishAdapter</a:t>
            </a:r>
            <a:r>
              <a:rPr lang="ru-RU" dirty="0"/>
              <a:t> -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5C8DA3-DD8F-480D-A6CB-A2CD36A63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725" y="2305844"/>
            <a:ext cx="74485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57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8A24D-9BBD-4D91-8839-9DAFFC8B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экраны (логика)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31E90D6-4EA5-49DF-ADF2-453A43B1EEF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51272"/>
          <a:stretch/>
        </p:blipFill>
        <p:spPr bwMode="auto">
          <a:xfrm>
            <a:off x="1633491" y="1620416"/>
            <a:ext cx="8495929" cy="34842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BB1B6-6A56-4D85-8FE1-9A9618820861}"/>
              </a:ext>
            </a:extLst>
          </p:cNvPr>
          <p:cNvSpPr txBox="1"/>
          <p:nvPr/>
        </p:nvSpPr>
        <p:spPr>
          <a:xfrm>
            <a:off x="4445548" y="5344357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Нажатие на элемент списка</a:t>
            </a:r>
          </a:p>
        </p:txBody>
      </p:sp>
    </p:spTree>
    <p:extLst>
      <p:ext uri="{BB962C8B-B14F-4D97-AF65-F5344CB8AC3E}">
        <p14:creationId xmlns:p14="http://schemas.microsoft.com/office/powerpoint/2010/main" val="2954926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8A24D-9BBD-4D91-8839-9DAFFC8B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экраны (логика)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BB1B6-6A56-4D85-8FE1-9A9618820861}"/>
              </a:ext>
            </a:extLst>
          </p:cNvPr>
          <p:cNvSpPr txBox="1"/>
          <p:nvPr/>
        </p:nvSpPr>
        <p:spPr>
          <a:xfrm>
            <a:off x="4463303" y="5302834"/>
            <a:ext cx="287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Логика удаления списка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77E01F6-61A1-4D93-985D-56CA66CEC4E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49764"/>
          <a:stretch/>
        </p:blipFill>
        <p:spPr bwMode="auto">
          <a:xfrm>
            <a:off x="2052636" y="1884223"/>
            <a:ext cx="8086725" cy="3225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062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8A24D-9BBD-4D91-8839-9DAFFC8B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экраны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BB1B6-6A56-4D85-8FE1-9A9618820861}"/>
              </a:ext>
            </a:extLst>
          </p:cNvPr>
          <p:cNvSpPr txBox="1"/>
          <p:nvPr/>
        </p:nvSpPr>
        <p:spPr>
          <a:xfrm>
            <a:off x="7879115" y="5820908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Анимация загрузки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60744A8-68F7-4ABD-B807-C3321598BE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8142" y="1450673"/>
            <a:ext cx="2778469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C95AE8-1D27-457F-8844-4B12E132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0" y="4689657"/>
            <a:ext cx="5043990" cy="1500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FDDE79-C69C-4C34-8737-B0C7B2FC1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09" y="1450673"/>
            <a:ext cx="4789497" cy="3013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54CC82-03CB-4CFB-8497-00FF19A20E2D}"/>
              </a:ext>
            </a:extLst>
          </p:cNvPr>
          <p:cNvSpPr txBox="1"/>
          <p:nvPr/>
        </p:nvSpPr>
        <p:spPr>
          <a:xfrm>
            <a:off x="1052009" y="6327106"/>
            <a:ext cx="540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Скрытие прогресс бара после загрузки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3441608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4B1E0-A686-497C-B481-9D55900F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Редактирование блоков и поздравлений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2946A77-6703-40AB-9948-E080AC203DF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0878" y="1690688"/>
            <a:ext cx="4790243" cy="2409861"/>
          </a:xfrm>
          <a:prstGeom prst="rect">
            <a:avLst/>
          </a:prstGeom>
        </p:spPr>
      </p:pic>
      <p:pic>
        <p:nvPicPr>
          <p:cNvPr id="7" name="Объект 3">
            <a:extLst>
              <a:ext uri="{FF2B5EF4-FFF2-40B4-BE49-F238E27FC236}">
                <a16:creationId xmlns:a16="http://schemas.microsoft.com/office/drawing/2014/main" id="{3FD0A1E0-3F08-4758-BE67-7CC604EC0B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9" y="4578387"/>
            <a:ext cx="9877425" cy="1695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F3F3A2-5305-476C-8B49-D55259B61272}"/>
              </a:ext>
            </a:extLst>
          </p:cNvPr>
          <p:cNvSpPr txBox="1"/>
          <p:nvPr/>
        </p:nvSpPr>
        <p:spPr>
          <a:xfrm>
            <a:off x="2565646" y="4090737"/>
            <a:ext cx="738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Слушатель для изменения фильтров при изменении радиокнопок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D9A52-DC9E-4C09-BBB7-D1B2539AA410}"/>
              </a:ext>
            </a:extLst>
          </p:cNvPr>
          <p:cNvSpPr txBox="1"/>
          <p:nvPr/>
        </p:nvSpPr>
        <p:spPr>
          <a:xfrm>
            <a:off x="2726924" y="6345276"/>
            <a:ext cx="6888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Логика копирования в буфер обмена при нажатии на кнопку</a:t>
            </a:r>
          </a:p>
        </p:txBody>
      </p:sp>
    </p:spTree>
    <p:extLst>
      <p:ext uri="{BB962C8B-B14F-4D97-AF65-F5344CB8AC3E}">
        <p14:creationId xmlns:p14="http://schemas.microsoft.com/office/powerpoint/2010/main" val="332876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9D1C-54A3-45E9-A56A-19CB8213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Экраны генерации поздравлений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9E2B5B-0A49-4B7E-8195-3744B42F8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C7CAC5D-DC0D-47C7-8507-AFA67F3DC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136" y="6185098"/>
            <a:ext cx="69860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400" dirty="0">
                <a:latin typeface="Arial" panose="020B0604020202020204" pitchFamily="34" charset="0"/>
                <a:ea typeface="Times New Roman" panose="02020603050405020304" pitchFamily="18" charset="0"/>
              </a:rPr>
              <a:t>Л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огика клика по элементу с автоматической перестройкой порядка блоков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26">
            <a:extLst>
              <a:ext uri="{FF2B5EF4-FFF2-40B4-BE49-F238E27FC236}">
                <a16:creationId xmlns:a16="http://schemas.microsoft.com/office/drawing/2014/main" id="{96E792A8-6DA2-432F-9220-FA470104A4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06" y="1762224"/>
            <a:ext cx="795575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1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F30C6-91AA-40FE-8F05-11F81260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Заимствованные элементы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426A540-0B7A-4782-A08F-963B0248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8" r="70106"/>
          <a:stretch/>
        </p:blipFill>
        <p:spPr>
          <a:xfrm>
            <a:off x="1047565" y="1603684"/>
            <a:ext cx="2831977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39714C-2FD1-41E6-86BA-162911BC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34" y="1917576"/>
            <a:ext cx="5822111" cy="37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69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5BEE8-5FBC-4680-9DDE-C5FA8AE16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9086"/>
            <a:ext cx="9144000" cy="979827"/>
          </a:xfrm>
        </p:spPr>
        <p:txBody>
          <a:bodyPr/>
          <a:lstStyle/>
          <a:p>
            <a:r>
              <a:rPr lang="ru-RU" dirty="0"/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352116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3C75E-2C03-4286-9D10-22F47A1C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D64A1-CBA9-4D20-87BF-6E2E29427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4242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Люди проводят праздники с самого начала времен</a:t>
            </a:r>
          </a:p>
          <a:p>
            <a:r>
              <a:rPr lang="ru-RU" dirty="0"/>
              <a:t>Придумывание поздравлений стало тривиальной задачей</a:t>
            </a:r>
          </a:p>
          <a:p>
            <a:r>
              <a:rPr lang="ru-RU" dirty="0"/>
              <a:t>Проект «</a:t>
            </a:r>
            <a:r>
              <a:rPr lang="en-US" dirty="0"/>
              <a:t>Wisher App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призван решить проблему скучных и однообразных поздравлений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Трехмерная модель 4" descr="Фейерверк 1">
                <a:extLst>
                  <a:ext uri="{FF2B5EF4-FFF2-40B4-BE49-F238E27FC236}">
                    <a16:creationId xmlns:a16="http://schemas.microsoft.com/office/drawing/2014/main" id="{D147C314-8984-46DC-9D75-EB3872B00A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1556295"/>
                  </p:ext>
                </p:extLst>
              </p:nvPr>
            </p:nvGraphicFramePr>
            <p:xfrm>
              <a:off x="5865879" y="1601257"/>
              <a:ext cx="4937819" cy="41957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37819" cy="4195718"/>
                    </a:xfrm>
                    <a:prstGeom prst="rect">
                      <a:avLst/>
                    </a:prstGeom>
                  </am3d:spPr>
                  <am3d:camera>
                    <am3d:pos x="0" y="0" z="607015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7956" d="1000000"/>
                    <am3d:preTrans dx="-705920" dy="-14201163" dz="55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18824" ay="-1659155" az="7428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64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Трехмерная модель 4" descr="Фейерверк 1">
                <a:extLst>
                  <a:ext uri="{FF2B5EF4-FFF2-40B4-BE49-F238E27FC236}">
                    <a16:creationId xmlns:a16="http://schemas.microsoft.com/office/drawing/2014/main" id="{D147C314-8984-46DC-9D75-EB3872B00A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5879" y="1601257"/>
                <a:ext cx="4937819" cy="41957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392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демо">
            <a:hlinkClick r:id="" action="ppaction://media"/>
            <a:extLst>
              <a:ext uri="{FF2B5EF4-FFF2-40B4-BE49-F238E27FC236}">
                <a16:creationId xmlns:a16="http://schemas.microsoft.com/office/drawing/2014/main" id="{FBDB58E1-5D69-4EB7-9848-6BFCF1E767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564D7-DFD6-4252-BFD5-EC103F42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по работе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7DC8D7-443B-4A84-A6F9-30BDEEF2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1365" cy="4351338"/>
          </a:xfrm>
        </p:spPr>
        <p:txBody>
          <a:bodyPr/>
          <a:lstStyle/>
          <a:p>
            <a:r>
              <a:rPr lang="ru-RU" dirty="0"/>
              <a:t>Создано приложение, способное генерировать поздравления из блоков</a:t>
            </a:r>
          </a:p>
          <a:p>
            <a:r>
              <a:rPr lang="ru-RU" dirty="0"/>
              <a:t>Недочёты, вскрывшиеся на этапе тестирования будут исправляться</a:t>
            </a:r>
          </a:p>
        </p:txBody>
      </p:sp>
      <p:pic>
        <p:nvPicPr>
          <p:cNvPr id="4" name="демо">
            <a:hlinkClick r:id="" action="ppaction://media"/>
            <a:extLst>
              <a:ext uri="{FF2B5EF4-FFF2-40B4-BE49-F238E27FC236}">
                <a16:creationId xmlns:a16="http://schemas.microsoft.com/office/drawing/2014/main" id="{1EC402B2-0F06-458F-B3A5-A66ABA30A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1166" y="1378575"/>
            <a:ext cx="232281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523AD-29CF-4BA1-858F-5A4932C3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Сложности в разработке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391B47-3706-42A2-8378-21FD148F8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Работа с </a:t>
            </a:r>
            <a:r>
              <a:rPr lang="en-US" dirty="0"/>
              <a:t>NoSQL </a:t>
            </a:r>
            <a:r>
              <a:rPr lang="ru-RU" dirty="0"/>
              <a:t>системой – новый опыт</a:t>
            </a:r>
          </a:p>
          <a:p>
            <a:r>
              <a:rPr lang="ru-RU" dirty="0"/>
              <a:t>Без проработанного проектирования разрабатывать действительно сложно</a:t>
            </a:r>
          </a:p>
          <a:p>
            <a:r>
              <a:rPr lang="ru-RU" dirty="0"/>
              <a:t>Невнимательность – самый худший враг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3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4E921-C109-4035-AE72-411488370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ru-RU" dirty="0"/>
              <a:t>диаграмма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E1EA25-B9DC-4800-8431-89C5DE899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всего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46340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Надстройка 2" title="Web Viewer">
                <a:extLst>
                  <a:ext uri="{FF2B5EF4-FFF2-40B4-BE49-F238E27FC236}">
                    <a16:creationId xmlns:a16="http://schemas.microsoft.com/office/drawing/2014/main" id="{90F4EE99-46B6-4BA2-886F-A663DB177E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706760"/>
                  </p:ext>
                </p:extLst>
              </p:nvPr>
            </p:nvGraphicFramePr>
            <p:xfrm>
              <a:off x="614039" y="0"/>
              <a:ext cx="10963922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Надстройка 2" title="Web Viewer">
                <a:extLst>
                  <a:ext uri="{FF2B5EF4-FFF2-40B4-BE49-F238E27FC236}">
                    <a16:creationId xmlns:a16="http://schemas.microsoft.com/office/drawing/2014/main" id="{90F4EE99-46B6-4BA2-886F-A663DB177E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039" y="0"/>
                <a:ext cx="10963922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780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FCA42-0734-451B-B87F-A3377B947869}"/>
              </a:ext>
            </a:extLst>
          </p:cNvPr>
          <p:cNvSpPr txBox="1">
            <a:spLocks/>
          </p:cNvSpPr>
          <p:nvPr/>
        </p:nvSpPr>
        <p:spPr>
          <a:xfrm>
            <a:off x="838200" y="9339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Спасибо за внимание!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Кусок торта на день рождения">
                <a:extLst>
                  <a:ext uri="{FF2B5EF4-FFF2-40B4-BE49-F238E27FC236}">
                    <a16:creationId xmlns:a16="http://schemas.microsoft.com/office/drawing/2014/main" id="{ED8D4AC9-C355-4496-8D2F-837FC5ED66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3387853"/>
                  </p:ext>
                </p:extLst>
              </p:nvPr>
            </p:nvGraphicFramePr>
            <p:xfrm>
              <a:off x="4416182" y="1585360"/>
              <a:ext cx="3359635" cy="40651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59635" cy="4065158"/>
                    </a:xfrm>
                    <a:prstGeom prst="rect">
                      <a:avLst/>
                    </a:prstGeom>
                  </am3d:spPr>
                  <am3d:camera>
                    <am3d:pos x="0" y="0" z="712169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55742" d="1000000"/>
                    <am3d:preTrans dx="-1" dy="-178692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28754" ay="1808756" az="22722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44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Кусок торта на день рождения">
                <a:extLst>
                  <a:ext uri="{FF2B5EF4-FFF2-40B4-BE49-F238E27FC236}">
                    <a16:creationId xmlns:a16="http://schemas.microsoft.com/office/drawing/2014/main" id="{ED8D4AC9-C355-4496-8D2F-837FC5ED66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6182" y="1585360"/>
                <a:ext cx="3359635" cy="40651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3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78F48-F4D1-4509-9C21-0C807618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B7AA6E-D484-4984-B9B6-1BD327D4E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работы: создать приложение, которое сможет генерировать поздравления вместо человека</a:t>
            </a:r>
          </a:p>
          <a:p>
            <a:r>
              <a:rPr lang="ru-RU" dirty="0"/>
              <a:t>Постановка задачи: пользователь имеет возможность генерировать поздравления из различных частей – блоков. Блоки содержат часть текста поздравления, а также список тегов, по которым пользователь может искать для себя нужные блоки (в основном в тегах размещаются качества именинника).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764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E826D-6F45-4EEE-B8C5-0945FAD7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аналогов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633976-E480-4664-BBBF-BC7040020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3435" y="1691640"/>
            <a:ext cx="4110355" cy="3474720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4159C8-B7A5-4D81-A5B9-926C4ED2EC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2808" y="1756916"/>
            <a:ext cx="3175895" cy="3344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3963C-3F82-4906-BA6D-4B76C654FF3C}"/>
              </a:ext>
            </a:extLst>
          </p:cNvPr>
          <p:cNvSpPr txBox="1"/>
          <p:nvPr/>
        </p:nvSpPr>
        <p:spPr>
          <a:xfrm>
            <a:off x="1447060" y="5362113"/>
            <a:ext cx="309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Приложение с готовыми поздравлениями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A3E77-B031-4284-8B28-2F10FBE6885A}"/>
              </a:ext>
            </a:extLst>
          </p:cNvPr>
          <p:cNvSpPr txBox="1"/>
          <p:nvPr/>
        </p:nvSpPr>
        <p:spPr>
          <a:xfrm>
            <a:off x="6338657" y="5362112"/>
            <a:ext cx="370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Картинка с поздравлением в </a:t>
            </a:r>
            <a:r>
              <a:rPr lang="en-US" dirty="0"/>
              <a:t>WhatsApp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7C472-3054-4D95-B9CC-B38E3F53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Блочная система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9AE37C7-F456-4238-A65B-50D2FD2492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473345"/>
              </p:ext>
            </p:extLst>
          </p:nvPr>
        </p:nvGraphicFramePr>
        <p:xfrm>
          <a:off x="312198" y="1255681"/>
          <a:ext cx="11567604" cy="3982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98097A7-8866-4C71-9FA4-8A7B604ACE08}"/>
              </a:ext>
            </a:extLst>
          </p:cNvPr>
          <p:cNvSpPr txBox="1"/>
          <p:nvPr/>
        </p:nvSpPr>
        <p:spPr>
          <a:xfrm>
            <a:off x="312198" y="4181382"/>
            <a:ext cx="1297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пол,</a:t>
            </a:r>
          </a:p>
          <a:p>
            <a:pPr algn="ctr"/>
            <a:r>
              <a:rPr lang="ru-RU" dirty="0"/>
              <a:t>имя: Крис,</a:t>
            </a:r>
          </a:p>
          <a:p>
            <a:pPr algn="ctr"/>
            <a:r>
              <a:rPr lang="ru-RU" dirty="0"/>
              <a:t>Теги </a:t>
            </a:r>
          </a:p>
          <a:p>
            <a:pPr algn="ctr"/>
            <a:r>
              <a:rPr lang="ru-RU" dirty="0"/>
              <a:t>(качества)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007B0C-39FF-4487-988C-A0032182B09E}"/>
              </a:ext>
            </a:extLst>
          </p:cNvPr>
          <p:cNvSpPr txBox="1"/>
          <p:nvPr/>
        </p:nvSpPr>
        <p:spPr>
          <a:xfrm>
            <a:off x="2826602" y="4181382"/>
            <a:ext cx="16866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ru-RU" sz="1600" dirty="0"/>
              <a:t>Этот день </a:t>
            </a:r>
          </a:p>
          <a:p>
            <a:pPr algn="ctr"/>
            <a:r>
              <a:rPr lang="ru-RU" sz="1600" dirty="0"/>
              <a:t>особенный, </a:t>
            </a:r>
          </a:p>
          <a:p>
            <a:pPr algn="ctr"/>
            <a:r>
              <a:rPr lang="ru-RU" sz="1600" dirty="0"/>
              <a:t>ведь это твой </a:t>
            </a:r>
          </a:p>
          <a:p>
            <a:pPr algn="ctr"/>
            <a:r>
              <a:rPr lang="ru-RU" sz="1600" dirty="0"/>
              <a:t>день рождения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25A54C-2D06-400A-91CC-860A76D01495}"/>
              </a:ext>
            </a:extLst>
          </p:cNvPr>
          <p:cNvSpPr txBox="1"/>
          <p:nvPr/>
        </p:nvSpPr>
        <p:spPr>
          <a:xfrm>
            <a:off x="5277393" y="4089048"/>
            <a:ext cx="1566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2) В этот день,</a:t>
            </a:r>
          </a:p>
          <a:p>
            <a:pPr algn="ctr"/>
            <a:r>
              <a:rPr lang="en-US" sz="1400" dirty="0"/>
              <a:t>{</a:t>
            </a:r>
            <a:r>
              <a:rPr lang="ru-RU" sz="1400" dirty="0"/>
              <a:t>имя</a:t>
            </a:r>
            <a:r>
              <a:rPr lang="en-US" sz="1400" dirty="0"/>
              <a:t>}</a:t>
            </a:r>
            <a:r>
              <a:rPr lang="ru-RU" sz="1400" dirty="0"/>
              <a:t>, мы такого</a:t>
            </a:r>
          </a:p>
          <a:p>
            <a:pPr algn="ctr"/>
            <a:r>
              <a:rPr lang="ru-RU" sz="1400" dirty="0"/>
              <a:t>повидали,</a:t>
            </a:r>
          </a:p>
          <a:p>
            <a:pPr algn="ctr"/>
            <a:r>
              <a:rPr lang="ru-RU" sz="1400" dirty="0"/>
              <a:t>что все бы </a:t>
            </a:r>
          </a:p>
          <a:p>
            <a:pPr algn="ctr"/>
            <a:r>
              <a:rPr lang="ru-RU" sz="1400" dirty="0" err="1"/>
              <a:t>обзавидовались</a:t>
            </a:r>
            <a:endParaRPr lang="ru-RU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AAF327-D69A-49EC-B110-A67FC5DC6D4A}"/>
              </a:ext>
            </a:extLst>
          </p:cNvPr>
          <p:cNvSpPr txBox="1"/>
          <p:nvPr/>
        </p:nvSpPr>
        <p:spPr>
          <a:xfrm>
            <a:off x="7656053" y="4181382"/>
            <a:ext cx="16289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3) И впредь </a:t>
            </a:r>
          </a:p>
          <a:p>
            <a:pPr algn="ctr"/>
            <a:r>
              <a:rPr lang="ru-RU" sz="1400" dirty="0"/>
              <a:t>давай общаться, </a:t>
            </a:r>
          </a:p>
          <a:p>
            <a:pPr algn="ctr"/>
            <a:r>
              <a:rPr lang="ru-RU" sz="1400" dirty="0"/>
              <a:t>веселиться</a:t>
            </a:r>
          </a:p>
          <a:p>
            <a:pPr algn="ctr"/>
            <a:r>
              <a:rPr lang="ru-RU" sz="1400" dirty="0"/>
              <a:t>и не пропадать!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B89C42-1420-48AC-B2C5-056B50B37702}"/>
              </a:ext>
            </a:extLst>
          </p:cNvPr>
          <p:cNvSpPr txBox="1"/>
          <p:nvPr/>
        </p:nvSpPr>
        <p:spPr>
          <a:xfrm>
            <a:off x="9710403" y="4089048"/>
            <a:ext cx="2283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/>
              <a:t>Этот день особенный, ведь это твой день рождения. В этот день, Крис, мы такого</a:t>
            </a:r>
          </a:p>
          <a:p>
            <a:pPr algn="just"/>
            <a:r>
              <a:rPr lang="ru-RU" sz="1200" dirty="0"/>
              <a:t>повидали, что все бы </a:t>
            </a:r>
            <a:r>
              <a:rPr lang="ru-RU" sz="1200" dirty="0" err="1"/>
              <a:t>обзавидовались</a:t>
            </a:r>
            <a:r>
              <a:rPr lang="ru-RU" sz="1200" dirty="0"/>
              <a:t>. И впредь давай общаться, веселиться и не пропадать!</a:t>
            </a:r>
          </a:p>
          <a:p>
            <a:pPr algn="just"/>
            <a:endParaRPr lang="ru-RU" sz="1200" dirty="0"/>
          </a:p>
          <a:p>
            <a:pPr algn="just"/>
            <a:r>
              <a:rPr lang="ru-RU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952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BC370-E560-4728-90D5-47248C8B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Диаграмма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87032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257353-8D61-4EA6-9C27-E20C1F6F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93" y="0"/>
            <a:ext cx="6631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9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BC370-E560-4728-90D5-47248C8B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dirty="0"/>
              <a:t>Экраны приложения</a:t>
            </a:r>
            <a:br>
              <a:rPr lang="ru-RU" sz="6000" dirty="0"/>
            </a:br>
            <a:r>
              <a:rPr lang="ru-RU" sz="6000" dirty="0"/>
              <a:t>на этапе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42044692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ailway">
      <a:majorFont>
        <a:latin typeface="Raleway ExtraBold"/>
        <a:ea typeface=""/>
        <a:cs typeface=""/>
      </a:majorFont>
      <a:minorFont>
        <a:latin typeface="Raleway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webextension1.xml><?xml version="1.0" encoding="utf-8"?>
<we:webextension xmlns:we="http://schemas.microsoft.com/office/webextensions/webextension/2010/11" id="{AD955F0D-18E8-4CFC-9704-3104C9A6587D}">
  <we:reference id="wa104295828" version="1.9.0.0" store="ru-RU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viewer.diagrams.net/?highlight=0000ff&amp;edit=_blank&amp;layers=1&amp;nav=1&amp;page-id=CwMBGN9MuRMox2msoFy4&amp;title=%D0%9A%D0%A3%D0%A0%D0%A1%D0%90%D0%A7_%D0%9C%D0%9F#Uhttps%3A%2F%2Fdrive.google.com%2Fuc%3Fid%3D1IUE1Ge-aFjway3KmYXAakl9DAErovL8N%26export%3Ddownload&quot;,&quot;values&quot;:{},&quot;data&quot;:{&quot;uri&quot;:&quot;viewer.diagrams.net/?highlight=0000ff&amp;edit=_blank&amp;layers=1&amp;nav=1&amp;page-id=CwMBGN9MuRMox2msoFy4&amp;title=%D0%9A%D0%A3%D0%A0%D0%A1%D0%90%D0%A7_%D0%9C%D0%9F#Uhttps%3A%2F%2Fdrive.google.com%2Fuc%3Fid%3D1IUE1Ge-aFjway3KmYXAakl9DAErovL8N%26export%3Ddownload&quot;},&quot;secure&quot;:false}],&quot;name&quot;:&quot;viewer.diagrams.net/?highlight=0000ff&amp;edit=_blank&amp;layers=1&amp;nav=1&amp;page-id=CwMBGN9MuRMox2msoFy4&amp;title=%D0%9A%D0%A3%D0%A0%D0%A1%D0%90%D0%A7_%D0%9C%D0%9F#Uhttps%3A%2F%2Fdrive.google.com%2Fuc%3Fid%3D1IUE1Ge-aFjway3KmYXAakl9DAErovL8N%26export%3Ddownload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368</Words>
  <Application>Microsoft Office PowerPoint</Application>
  <PresentationFormat>Широкоэкранный</PresentationFormat>
  <Paragraphs>83</Paragraphs>
  <Slides>35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Arial</vt:lpstr>
      <vt:lpstr>Raleway Black</vt:lpstr>
      <vt:lpstr>Raleway ExtraBold</vt:lpstr>
      <vt:lpstr>Raleway Medium</vt:lpstr>
      <vt:lpstr>Тема Office</vt:lpstr>
      <vt:lpstr>Wisher App</vt:lpstr>
      <vt:lpstr>Общая информация о  приложении</vt:lpstr>
      <vt:lpstr>Актуальность работы</vt:lpstr>
      <vt:lpstr>Цели и задачи работы</vt:lpstr>
      <vt:lpstr>Исследование аналогов</vt:lpstr>
      <vt:lpstr>Блочная система</vt:lpstr>
      <vt:lpstr>Диаграмма использования</vt:lpstr>
      <vt:lpstr>Презентация PowerPoint</vt:lpstr>
      <vt:lpstr>Экраны приложения на этапе разработки</vt:lpstr>
      <vt:lpstr>Начальные экраны</vt:lpstr>
      <vt:lpstr>Экраны создания поздравления</vt:lpstr>
      <vt:lpstr>Экраны создания поздравления</vt:lpstr>
      <vt:lpstr>Экраны приложения</vt:lpstr>
      <vt:lpstr>Логическая модель</vt:lpstr>
      <vt:lpstr>Презентация PowerPoint</vt:lpstr>
      <vt:lpstr>Программная реализация</vt:lpstr>
      <vt:lpstr>Основные классы данных</vt:lpstr>
      <vt:lpstr>Класс-менеджер поздравлений</vt:lpstr>
      <vt:lpstr>Класс-менеджер поздравлений</vt:lpstr>
      <vt:lpstr>Общение с удаленной БД</vt:lpstr>
      <vt:lpstr>WishBlockAdapter и  WishAdapter</vt:lpstr>
      <vt:lpstr>WishBlockAdapter и  WishAdapter - </vt:lpstr>
      <vt:lpstr>Основные экраны (логика)</vt:lpstr>
      <vt:lpstr>Основные экраны (логика)</vt:lpstr>
      <vt:lpstr>Основные экраны </vt:lpstr>
      <vt:lpstr>Редактирование блоков и поздравлений</vt:lpstr>
      <vt:lpstr>Экраны генерации поздравлений</vt:lpstr>
      <vt:lpstr>Заимствованные элементы</vt:lpstr>
      <vt:lpstr>Демо</vt:lpstr>
      <vt:lpstr>Презентация PowerPoint</vt:lpstr>
      <vt:lpstr>Выводы по работе</vt:lpstr>
      <vt:lpstr>Сложности в разработке</vt:lpstr>
      <vt:lpstr>UML диаграмма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iCat iCat</dc:creator>
  <cp:lastModifiedBy>iCat iCat</cp:lastModifiedBy>
  <cp:revision>33</cp:revision>
  <dcterms:created xsi:type="dcterms:W3CDTF">2021-04-22T06:59:41Z</dcterms:created>
  <dcterms:modified xsi:type="dcterms:W3CDTF">2021-05-25T06:36:16Z</dcterms:modified>
</cp:coreProperties>
</file>